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9" r:id="rId4"/>
    <p:sldId id="261" r:id="rId5"/>
    <p:sldId id="262" r:id="rId6"/>
    <p:sldId id="264" r:id="rId7"/>
    <p:sldId id="269" r:id="rId8"/>
    <p:sldId id="265" r:id="rId9"/>
    <p:sldId id="270" r:id="rId10"/>
    <p:sldId id="266" r:id="rId11"/>
    <p:sldId id="268" r:id="rId1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30" name="日付プレースホル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FE51-4146-45C1-9BD8-C14614A1C716}" type="datetimeFigureOut">
              <a:rPr kumimoji="1" lang="ja-JP" altLang="en-US" smtClean="0"/>
              <a:pPr/>
              <a:t>2011/4/1</a:t>
            </a:fld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206A9-6F60-4DC8-80EC-5DCF479C458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FE51-4146-45C1-9BD8-C14614A1C716}" type="datetimeFigureOut">
              <a:rPr kumimoji="1" lang="ja-JP" altLang="en-US" smtClean="0"/>
              <a:pPr/>
              <a:t>2011/4/1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206A9-6F60-4DC8-80EC-5DCF479C458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FE51-4146-45C1-9BD8-C14614A1C716}" type="datetimeFigureOut">
              <a:rPr kumimoji="1" lang="ja-JP" altLang="en-US" smtClean="0"/>
              <a:pPr/>
              <a:t>2011/4/1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206A9-6F60-4DC8-80EC-5DCF479C458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FE51-4146-45C1-9BD8-C14614A1C716}" type="datetimeFigureOut">
              <a:rPr kumimoji="1" lang="ja-JP" altLang="en-US" smtClean="0"/>
              <a:pPr/>
              <a:t>2011/4/1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206A9-6F60-4DC8-80EC-5DCF479C458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FE51-4146-45C1-9BD8-C14614A1C716}" type="datetimeFigureOut">
              <a:rPr kumimoji="1" lang="ja-JP" altLang="en-US" smtClean="0"/>
              <a:pPr/>
              <a:t>2011/4/1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206A9-6F60-4DC8-80EC-5DCF479C458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FE51-4146-45C1-9BD8-C14614A1C716}" type="datetimeFigureOut">
              <a:rPr kumimoji="1" lang="ja-JP" altLang="en-US" smtClean="0"/>
              <a:pPr/>
              <a:t>2011/4/1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206A9-6F60-4DC8-80EC-5DCF479C458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FE51-4146-45C1-9BD8-C14614A1C716}" type="datetimeFigureOut">
              <a:rPr kumimoji="1" lang="ja-JP" altLang="en-US" smtClean="0"/>
              <a:pPr/>
              <a:t>2011/4/1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206A9-6F60-4DC8-80EC-5DCF479C458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FE51-4146-45C1-9BD8-C14614A1C716}" type="datetimeFigureOut">
              <a:rPr kumimoji="1" lang="ja-JP" altLang="en-US" smtClean="0"/>
              <a:pPr/>
              <a:t>2011/4/1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206A9-6F60-4DC8-80EC-5DCF479C458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FE51-4146-45C1-9BD8-C14614A1C716}" type="datetimeFigureOut">
              <a:rPr kumimoji="1" lang="ja-JP" altLang="en-US" smtClean="0"/>
              <a:pPr/>
              <a:t>2011/4/1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206A9-6F60-4DC8-80EC-5DCF479C458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FE51-4146-45C1-9BD8-C14614A1C716}" type="datetimeFigureOut">
              <a:rPr kumimoji="1" lang="ja-JP" altLang="en-US" smtClean="0"/>
              <a:pPr/>
              <a:t>2011/4/1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206A9-6F60-4DC8-80EC-5DCF479C458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つの角を丸めた四角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DFE51-4146-45C1-9BD8-C14614A1C716}" type="datetimeFigureOut">
              <a:rPr kumimoji="1" lang="ja-JP" altLang="en-US" smtClean="0"/>
              <a:pPr/>
              <a:t>2011/4/1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64206A9-6F60-4DC8-80EC-5DCF479C458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10" name="フリーフォーム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フリーフォーム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タイトル プレースホルダ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0" name="テキスト プレースホルダ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DDFE51-4146-45C1-9BD8-C14614A1C716}" type="datetimeFigureOut">
              <a:rPr kumimoji="1" lang="ja-JP" altLang="en-US" smtClean="0"/>
              <a:pPr/>
              <a:t>2011/4/1</a:t>
            </a:fld>
            <a:endParaRPr kumimoji="1" lang="ja-JP" altLang="en-US"/>
          </a:p>
        </p:txBody>
      </p:sp>
      <p:sp>
        <p:nvSpPr>
          <p:cNvPr id="22" name="フッター プレースホルダ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4206A9-6F60-4DC8-80EC-5DCF479C458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フリーフォーム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フリーフォーム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1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ja-JP" altLang="en-US" dirty="0" smtClean="0"/>
              <a:t>日本大学生産工学部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ソフトウェア研究会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新入生　説明会用資料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ja-JP" altLang="en-US" dirty="0" smtClean="0"/>
              <a:t>新入生歓迎会について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83568" y="1935480"/>
            <a:ext cx="8244408" cy="4389120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４月２９日（金）に津田沼校舎の食堂の２階で１８：００より行います。</a:t>
            </a:r>
            <a:endParaRPr lang="en-US" altLang="ja-JP" dirty="0" smtClean="0"/>
          </a:p>
          <a:p>
            <a:pPr>
              <a:buNone/>
            </a:pPr>
            <a:endParaRPr lang="en-US" altLang="ja-JP" sz="1000" dirty="0" smtClean="0"/>
          </a:p>
          <a:p>
            <a:r>
              <a:rPr lang="ja-JP" altLang="en-US" dirty="0" smtClean="0"/>
              <a:t>これに来るとほぼ自動的に入会ということになります。</a:t>
            </a:r>
            <a:endParaRPr lang="en-US" altLang="ja-JP" dirty="0" smtClean="0"/>
          </a:p>
          <a:p>
            <a:endParaRPr lang="ja-JP" altLang="en-US" sz="1000" dirty="0" smtClean="0"/>
          </a:p>
          <a:p>
            <a:r>
              <a:rPr lang="ja-JP" altLang="en-US" dirty="0" smtClean="0"/>
              <a:t>新入生は、参加費は必要ありません。存分に楽しんでいってください。</a:t>
            </a:r>
            <a:endParaRPr lang="en-US" altLang="ja-JP" dirty="0" smtClean="0"/>
          </a:p>
          <a:p>
            <a:endParaRPr lang="ja-JP" altLang="en-US" sz="1000" dirty="0" smtClean="0"/>
          </a:p>
          <a:p>
            <a:r>
              <a:rPr lang="ja-JP" altLang="en-US" dirty="0" smtClean="0"/>
              <a:t>内容は食事とレクリエーション。その後カラオケをする予定です。</a:t>
            </a:r>
            <a:endParaRPr lang="en-US" altLang="ja-JP" dirty="0" smtClean="0"/>
          </a:p>
          <a:p>
            <a:pPr>
              <a:buNone/>
            </a:pPr>
            <a:endParaRPr lang="en-US" altLang="ja-JP" sz="1000" dirty="0" smtClean="0"/>
          </a:p>
          <a:p>
            <a:r>
              <a:rPr lang="ja-JP" altLang="en-US" dirty="0" smtClean="0"/>
              <a:t>終了は食事会が１９：３０、二次会が２２：００の予定です。</a:t>
            </a:r>
          </a:p>
          <a:p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ja-JP" altLang="en-US" dirty="0" smtClean="0"/>
              <a:t>入会するには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83568" y="1935480"/>
            <a:ext cx="8244408" cy="4389120"/>
          </a:xfrm>
        </p:spPr>
        <p:txBody>
          <a:bodyPr/>
          <a:lstStyle/>
          <a:p>
            <a:r>
              <a:rPr lang="ja-JP" altLang="en-US" dirty="0" smtClean="0"/>
              <a:t>毎週火曜日の</a:t>
            </a:r>
            <a:r>
              <a:rPr lang="ja-JP" altLang="en-US" dirty="0" smtClean="0"/>
              <a:t>定例会に来れば入会することができます。</a:t>
            </a:r>
            <a:endParaRPr lang="en-US" altLang="ja-JP" dirty="0" smtClean="0"/>
          </a:p>
          <a:p>
            <a:endParaRPr lang="en-US" altLang="ja-JP" sz="1000" dirty="0" smtClean="0"/>
          </a:p>
          <a:p>
            <a:r>
              <a:rPr lang="ja-JP" altLang="en-US" dirty="0" smtClean="0"/>
              <a:t>新入生</a:t>
            </a:r>
            <a:r>
              <a:rPr lang="ja-JP" altLang="en-US" dirty="0" smtClean="0"/>
              <a:t>歓迎会の後でも入会することができるので、まずは新入生歓迎会に参加してみてください。</a:t>
            </a:r>
            <a:endParaRPr lang="en-US" altLang="ja-JP" dirty="0" smtClean="0"/>
          </a:p>
          <a:p>
            <a:pPr>
              <a:buNone/>
            </a:pPr>
            <a:endParaRPr lang="en-US" altLang="ja-JP" sz="1000" dirty="0" smtClean="0"/>
          </a:p>
          <a:p>
            <a:r>
              <a:rPr lang="ja-JP" altLang="en-US" dirty="0" smtClean="0"/>
              <a:t>入会する時には入会費と</a:t>
            </a:r>
            <a:r>
              <a:rPr lang="ja-JP" altLang="en-US" dirty="0" smtClean="0"/>
              <a:t>年会費</a:t>
            </a:r>
            <a:r>
              <a:rPr lang="ja-JP" altLang="en-US" dirty="0" smtClean="0"/>
              <a:t>が必要です。</a:t>
            </a:r>
            <a:endParaRPr lang="en-US" altLang="ja-JP" dirty="0" smtClean="0"/>
          </a:p>
          <a:p>
            <a:pPr algn="ctr">
              <a:buNone/>
            </a:pPr>
            <a:r>
              <a:rPr lang="ja-JP" altLang="en-US" dirty="0" smtClean="0"/>
              <a:t>入会費・・・３０００円</a:t>
            </a:r>
            <a:endParaRPr lang="en-US" altLang="ja-JP" dirty="0" smtClean="0"/>
          </a:p>
          <a:p>
            <a:pPr algn="ctr">
              <a:buNone/>
            </a:pPr>
            <a:r>
              <a:rPr lang="ja-JP" altLang="en-US" dirty="0" smtClean="0"/>
              <a:t>年会費・・・１０００円</a:t>
            </a: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※</a:t>
            </a:r>
            <a:r>
              <a:rPr lang="ja-JP" altLang="en-US" dirty="0" smtClean="0"/>
              <a:t>この金額は去年のものなので、今年は変更する可能性があります。</a:t>
            </a:r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dirty="0" smtClean="0"/>
              <a:t>ソフトウェア研究会とは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sz="2800" dirty="0" smtClean="0"/>
              <a:t>ソフトウェア研究会はコンピュータ好きの人たちが集まったサークルです。</a:t>
            </a:r>
            <a:endParaRPr lang="en-US" altLang="ja-JP" sz="2800" dirty="0" smtClean="0"/>
          </a:p>
          <a:p>
            <a:pPr>
              <a:buNone/>
            </a:pPr>
            <a:r>
              <a:rPr lang="ja-JP" altLang="en-US" sz="1000" dirty="0" smtClean="0"/>
              <a:t>　</a:t>
            </a:r>
            <a:endParaRPr lang="en-US" altLang="ja-JP" sz="1000" dirty="0" smtClean="0"/>
          </a:p>
          <a:p>
            <a:r>
              <a:rPr lang="ja-JP" altLang="en-US" sz="2800" dirty="0" smtClean="0"/>
              <a:t>ソフトウェア研究会では、ゲームプログラミングなど、コンピュータを使った作品づくりを通してコンピュータやソフトウェアに関することを学び、スキルアップすることを活動の目的としています。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dirty="0" smtClean="0"/>
              <a:t>ソフ研の活動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99592" y="1935480"/>
            <a:ext cx="7406640" cy="4389120"/>
          </a:xfrm>
        </p:spPr>
        <p:txBody>
          <a:bodyPr/>
          <a:lstStyle/>
          <a:p>
            <a:r>
              <a:rPr lang="ja-JP" altLang="en-US" dirty="0" smtClean="0"/>
              <a:t>ソフトウェア研究会で重要な３つの活動</a:t>
            </a:r>
            <a:endParaRPr lang="en-US" altLang="ja-JP" dirty="0" smtClean="0"/>
          </a:p>
          <a:p>
            <a:pPr algn="ctr">
              <a:buNone/>
            </a:pPr>
            <a:r>
              <a:rPr lang="ja-JP" altLang="en-US" sz="4000" dirty="0" smtClean="0"/>
              <a:t>定例会</a:t>
            </a:r>
            <a:endParaRPr lang="en-US" altLang="ja-JP" sz="4000" dirty="0" smtClean="0"/>
          </a:p>
          <a:p>
            <a:pPr algn="ctr">
              <a:buNone/>
            </a:pPr>
            <a:endParaRPr lang="en-US" altLang="ja-JP" sz="1000" dirty="0" smtClean="0"/>
          </a:p>
          <a:p>
            <a:pPr algn="ctr">
              <a:buNone/>
            </a:pPr>
            <a:r>
              <a:rPr lang="ja-JP" altLang="en-US" sz="4000" dirty="0" smtClean="0"/>
              <a:t>勉強会</a:t>
            </a:r>
            <a:endParaRPr lang="en-US" altLang="ja-JP" sz="4000" dirty="0" smtClean="0"/>
          </a:p>
          <a:p>
            <a:pPr algn="ctr">
              <a:buNone/>
            </a:pPr>
            <a:endParaRPr lang="en-US" altLang="ja-JP" sz="1000" dirty="0" smtClean="0"/>
          </a:p>
          <a:p>
            <a:pPr algn="ctr">
              <a:buNone/>
            </a:pPr>
            <a:r>
              <a:rPr lang="ja-JP" altLang="en-US" sz="4000" dirty="0" smtClean="0"/>
              <a:t>行事</a:t>
            </a:r>
            <a:endParaRPr lang="en-US" altLang="ja-JP" sz="4000" dirty="0" smtClean="0"/>
          </a:p>
          <a:p>
            <a:pPr algn="ctr">
              <a:buNone/>
            </a:pPr>
            <a:endParaRPr lang="en-US" altLang="ja-JP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定例会について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99592" y="1935480"/>
            <a:ext cx="7406640" cy="4389120"/>
          </a:xfrm>
        </p:spPr>
        <p:txBody>
          <a:bodyPr/>
          <a:lstStyle/>
          <a:p>
            <a:r>
              <a:rPr kumimoji="1" lang="ja-JP" altLang="en-US" dirty="0" smtClean="0"/>
              <a:t>定例会ではサークルのメンバー全員で集まり、今後の活動などについて話し合います。</a:t>
            </a:r>
            <a:endParaRPr kumimoji="1" lang="en-US" altLang="ja-JP" dirty="0" smtClean="0"/>
          </a:p>
          <a:p>
            <a:endParaRPr kumimoji="1" lang="en-US" altLang="ja-JP" sz="1000" dirty="0" smtClean="0"/>
          </a:p>
          <a:p>
            <a:r>
              <a:rPr lang="ja-JP" altLang="en-US" dirty="0" smtClean="0"/>
              <a:t>定例会は毎週火曜日に３０号館の３１４教室で行っています。</a:t>
            </a:r>
            <a:endParaRPr lang="en-US" altLang="ja-JP" dirty="0" smtClean="0"/>
          </a:p>
          <a:p>
            <a:endParaRPr lang="en-US" altLang="ja-JP" sz="1000" dirty="0" smtClean="0"/>
          </a:p>
          <a:p>
            <a:r>
              <a:rPr kumimoji="1" lang="ja-JP" altLang="en-US" dirty="0" smtClean="0"/>
              <a:t>サークル活動において、重要な集まりなので基本的に全員参加です。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勉強会について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99592" y="1935480"/>
            <a:ext cx="7406640" cy="4389120"/>
          </a:xfrm>
        </p:spPr>
        <p:txBody>
          <a:bodyPr/>
          <a:lstStyle/>
          <a:p>
            <a:r>
              <a:rPr kumimoji="1" lang="ja-JP" altLang="en-US" dirty="0" smtClean="0"/>
              <a:t>勉強会は２年生が１年生に</a:t>
            </a:r>
            <a:r>
              <a:rPr kumimoji="1" lang="en-US" altLang="ja-JP" dirty="0" smtClean="0"/>
              <a:t>C</a:t>
            </a:r>
            <a:r>
              <a:rPr kumimoji="1" lang="ja-JP" altLang="en-US" dirty="0" smtClean="0"/>
              <a:t>言語を使ったプログラミングを教えます。</a:t>
            </a:r>
            <a:endParaRPr kumimoji="1" lang="en-US" altLang="ja-JP" dirty="0" smtClean="0"/>
          </a:p>
          <a:p>
            <a:endParaRPr kumimoji="1" lang="en-US" altLang="ja-JP" sz="1000" dirty="0" smtClean="0"/>
          </a:p>
          <a:p>
            <a:r>
              <a:rPr lang="ja-JP" altLang="en-US" dirty="0" smtClean="0"/>
              <a:t>２年生が丁寧に教えていくのでプログラミングがわからない１年生でもプログラミングができるようになると思います。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dirty="0" smtClean="0"/>
              <a:t>ソフトウェア研究会の年間行事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27584" y="1935480"/>
            <a:ext cx="7776864" cy="4389120"/>
          </a:xfrm>
        </p:spPr>
        <p:txBody>
          <a:bodyPr/>
          <a:lstStyle/>
          <a:p>
            <a:r>
              <a:rPr kumimoji="1" lang="ja-JP" altLang="en-US" dirty="0" smtClean="0"/>
              <a:t>４月</a:t>
            </a:r>
            <a:r>
              <a:rPr lang="ja-JP" altLang="en-US" dirty="0" smtClean="0"/>
              <a:t>　　　新入生歓迎会</a:t>
            </a:r>
            <a:endParaRPr kumimoji="1"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　　　　　　　詳しくはのちほど、説明します。</a:t>
            </a:r>
            <a:endParaRPr kumimoji="1" lang="en-US" altLang="ja-JP" dirty="0" smtClean="0"/>
          </a:p>
          <a:p>
            <a:r>
              <a:rPr lang="ja-JP" altLang="en-US" dirty="0" smtClean="0"/>
              <a:t>５月　　　スポーツ大会　ボーリング大会</a:t>
            </a:r>
            <a:endParaRPr lang="en-US" altLang="ja-JP" dirty="0" smtClean="0"/>
          </a:p>
          <a:p>
            <a:pPr>
              <a:buNone/>
            </a:pPr>
            <a:r>
              <a:rPr lang="ja-JP" altLang="en-US" dirty="0" smtClean="0"/>
              <a:t>　　　　　　　　大学主催のスポーツ大会に参加します。</a:t>
            </a:r>
            <a:endParaRPr lang="en-US" altLang="ja-JP" dirty="0" smtClean="0"/>
          </a:p>
          <a:p>
            <a:pPr>
              <a:buNone/>
            </a:pPr>
            <a:r>
              <a:rPr lang="ja-JP" altLang="en-US" dirty="0" smtClean="0"/>
              <a:t>　　　　　　　　その後、打ち上げでボーリングに行きます。</a:t>
            </a:r>
            <a:endParaRPr lang="en-US" altLang="ja-JP" dirty="0" smtClean="0"/>
          </a:p>
          <a:p>
            <a:r>
              <a:rPr lang="ja-JP" altLang="en-US" dirty="0" smtClean="0"/>
              <a:t>９月　　　夏合宿</a:t>
            </a:r>
            <a:endParaRPr lang="en-US" altLang="ja-JP" dirty="0" smtClean="0"/>
          </a:p>
          <a:p>
            <a:pPr>
              <a:buNone/>
            </a:pPr>
            <a:r>
              <a:rPr lang="ja-JP" altLang="en-US" dirty="0" smtClean="0"/>
              <a:t>　　　　　　　　１年生の勉強会合宿です。</a:t>
            </a:r>
            <a:endParaRPr lang="en-US" altLang="ja-JP" dirty="0" smtClean="0"/>
          </a:p>
          <a:p>
            <a:pPr>
              <a:buNone/>
            </a:pPr>
            <a:r>
              <a:rPr lang="ja-JP" altLang="en-US" dirty="0" smtClean="0"/>
              <a:t>　　　　　　　　いつもとは違う場所で勉強会をします。</a:t>
            </a:r>
            <a:endParaRPr lang="en-US" altLang="ja-JP" dirty="0" smtClean="0"/>
          </a:p>
          <a:p>
            <a:pPr>
              <a:buNone/>
            </a:pPr>
            <a:r>
              <a:rPr lang="ja-JP" altLang="en-US" dirty="0" smtClean="0"/>
              <a:t>　　　　　　　　ようするに旅行です。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ja-JP" altLang="en-US" dirty="0" smtClean="0"/>
              <a:t>去年の夏合宿</a:t>
            </a:r>
            <a:endParaRPr kumimoji="1" lang="ja-JP" altLang="en-US" dirty="0"/>
          </a:p>
        </p:txBody>
      </p:sp>
      <p:pic>
        <p:nvPicPr>
          <p:cNvPr id="4" name="コンテンツ プレースホルダ 3" descr="IMG_11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1745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dirty="0" smtClean="0"/>
              <a:t>ソフトウェア研究会の年間行事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83568" y="1935480"/>
            <a:ext cx="8244408" cy="4389120"/>
          </a:xfrm>
        </p:spPr>
        <p:txBody>
          <a:bodyPr/>
          <a:lstStyle/>
          <a:p>
            <a:r>
              <a:rPr lang="ja-JP" altLang="en-US" dirty="0" smtClean="0"/>
              <a:t>１１</a:t>
            </a:r>
            <a:r>
              <a:rPr kumimoji="1" lang="ja-JP" altLang="en-US" dirty="0" smtClean="0"/>
              <a:t>月</a:t>
            </a:r>
            <a:r>
              <a:rPr lang="ja-JP" altLang="en-US" dirty="0" smtClean="0"/>
              <a:t>　　桜泉祭（文化祭）</a:t>
            </a: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　　　　　　　</a:t>
            </a:r>
            <a:r>
              <a:rPr lang="ja-JP" altLang="en-US" dirty="0" smtClean="0"/>
              <a:t>制作したプログラムを教室にて展示します。</a:t>
            </a:r>
            <a:endParaRPr lang="en-US" altLang="ja-JP" dirty="0" smtClean="0"/>
          </a:p>
          <a:p>
            <a:pPr>
              <a:buNone/>
            </a:pPr>
            <a:r>
              <a:rPr kumimoji="1" lang="ja-JP" altLang="en-US" dirty="0" smtClean="0"/>
              <a:t>　　　　　　　　先輩たちも展示するので楽しみにしてください。</a:t>
            </a:r>
            <a:endParaRPr kumimoji="1" lang="en-US" altLang="ja-JP" dirty="0" smtClean="0"/>
          </a:p>
          <a:p>
            <a:pPr>
              <a:buNone/>
            </a:pPr>
            <a:r>
              <a:rPr lang="ja-JP" altLang="en-US" dirty="0" smtClean="0"/>
              <a:t>　　　　　　　　展示以外にも出し物をやります。</a:t>
            </a:r>
            <a:endParaRPr kumimoji="1" lang="en-US" altLang="ja-JP" dirty="0" smtClean="0"/>
          </a:p>
          <a:p>
            <a:r>
              <a:rPr lang="ja-JP" altLang="en-US" dirty="0" smtClean="0"/>
              <a:t>２月　　　冬合宿</a:t>
            </a:r>
            <a:endParaRPr lang="en-US" altLang="ja-JP" dirty="0" smtClean="0"/>
          </a:p>
          <a:p>
            <a:pPr>
              <a:buNone/>
            </a:pPr>
            <a:r>
              <a:rPr lang="ja-JP" altLang="en-US" dirty="0" smtClean="0"/>
              <a:t>　　　　　　　　合宿と書いてますが旅行です。</a:t>
            </a:r>
            <a:endParaRPr lang="en-US" altLang="ja-JP" dirty="0" smtClean="0"/>
          </a:p>
          <a:p>
            <a:pPr>
              <a:buNone/>
            </a:pPr>
            <a:r>
              <a:rPr lang="ja-JP" altLang="en-US" dirty="0" smtClean="0"/>
              <a:t>　　　　　　　　研究会のメンバーでスキーや温泉に行きます。</a:t>
            </a:r>
            <a:endParaRPr lang="en-US" altLang="ja-JP" dirty="0" smtClean="0"/>
          </a:p>
          <a:p>
            <a:r>
              <a:rPr lang="ja-JP" altLang="en-US" dirty="0" smtClean="0"/>
              <a:t>３月　　　花見</a:t>
            </a:r>
            <a:endParaRPr lang="en-US" altLang="ja-JP" dirty="0" smtClean="0"/>
          </a:p>
          <a:p>
            <a:pPr>
              <a:buNone/>
            </a:pPr>
            <a:r>
              <a:rPr lang="ja-JP" altLang="en-US" dirty="0" smtClean="0"/>
              <a:t>　　　　　　　　花見です。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ja-JP" altLang="en-US" dirty="0" smtClean="0"/>
              <a:t>去年の冬合宿</a:t>
            </a:r>
            <a:endParaRPr kumimoji="1" lang="ja-JP" altLang="en-US" dirty="0"/>
          </a:p>
        </p:txBody>
      </p:sp>
      <p:pic>
        <p:nvPicPr>
          <p:cNvPr id="4" name="コンテンツ プレースホルダ 3" descr="IMG_147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677" y="1935163"/>
            <a:ext cx="6454683" cy="43894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リゾート">
  <a:themeElements>
    <a:clrScheme name="リゾート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リゾート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リゾート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196</TotalTime>
  <Words>298</Words>
  <Application>Microsoft Office PowerPoint</Application>
  <PresentationFormat>画面に合わせる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リゾート</vt:lpstr>
      <vt:lpstr>日本大学生産工学部 ソフトウェア研究会</vt:lpstr>
      <vt:lpstr>ソフトウェア研究会とは</vt:lpstr>
      <vt:lpstr>ソフ研の活動</vt:lpstr>
      <vt:lpstr>定例会について</vt:lpstr>
      <vt:lpstr>勉強会について</vt:lpstr>
      <vt:lpstr>ソフトウェア研究会の年間行事</vt:lpstr>
      <vt:lpstr>去年の夏合宿</vt:lpstr>
      <vt:lpstr>ソフトウェア研究会の年間行事</vt:lpstr>
      <vt:lpstr>去年の冬合宿</vt:lpstr>
      <vt:lpstr>新入生歓迎会について</vt:lpstr>
      <vt:lpstr>入会するには</vt:lpstr>
    </vt:vector>
  </TitlesOfParts>
  <Company>FJ-WORK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にほんだいがくせいさんこうｇ ソフトウェア研究会</dc:title>
  <dc:creator>Fujiikousuke</dc:creator>
  <cp:lastModifiedBy>Fujiikousuke</cp:lastModifiedBy>
  <cp:revision>24</cp:revision>
  <dcterms:created xsi:type="dcterms:W3CDTF">2011-03-30T16:36:11Z</dcterms:created>
  <dcterms:modified xsi:type="dcterms:W3CDTF">2011-04-01T12:25:51Z</dcterms:modified>
</cp:coreProperties>
</file>